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15"/>
  </p:notesMasterIdLst>
  <p:handoutMasterIdLst>
    <p:handoutMasterId r:id="rId16"/>
  </p:handoutMasterIdLst>
  <p:sldIdLst>
    <p:sldId id="256" r:id="rId4"/>
    <p:sldId id="273" r:id="rId5"/>
    <p:sldId id="351" r:id="rId6"/>
    <p:sldId id="364" r:id="rId7"/>
    <p:sldId id="357" r:id="rId8"/>
    <p:sldId id="360" r:id="rId9"/>
    <p:sldId id="361" r:id="rId10"/>
    <p:sldId id="365" r:id="rId11"/>
    <p:sldId id="359" r:id="rId12"/>
    <p:sldId id="358" r:id="rId13"/>
    <p:sldId id="363" r:id="rId14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9A85"/>
    <a:srgbClr val="6E9E80"/>
    <a:srgbClr val="4EBE7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B72B54-9AC5-4943-8310-3471C525FF8D}" v="10" dt="2021-09-24T10:35:49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5" autoAdjust="0"/>
    <p:restoredTop sz="93073" autoAdjust="0"/>
  </p:normalViewPr>
  <p:slideViewPr>
    <p:cSldViewPr>
      <p:cViewPr varScale="1">
        <p:scale>
          <a:sx n="62" d="100"/>
          <a:sy n="62" d="100"/>
        </p:scale>
        <p:origin x="172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8afea143-2072-4321-832c-d695a2a40b89" providerId="ADAL" clId="{34B72B54-9AC5-4943-8310-3471C525FF8D}"/>
    <pc:docChg chg="custSel addSld delSld modSld sldOrd">
      <pc:chgData name="Jacintha Westerink" userId="8afea143-2072-4321-832c-d695a2a40b89" providerId="ADAL" clId="{34B72B54-9AC5-4943-8310-3471C525FF8D}" dt="2021-09-24T10:36:28.149" v="88" actId="20577"/>
      <pc:docMkLst>
        <pc:docMk/>
      </pc:docMkLst>
      <pc:sldChg chg="modSp mod">
        <pc:chgData name="Jacintha Westerink" userId="8afea143-2072-4321-832c-d695a2a40b89" providerId="ADAL" clId="{34B72B54-9AC5-4943-8310-3471C525FF8D}" dt="2021-09-24T10:30:42.586" v="11" actId="6549"/>
        <pc:sldMkLst>
          <pc:docMk/>
          <pc:sldMk cId="0" sldId="256"/>
        </pc:sldMkLst>
        <pc:spChg chg="mod">
          <ac:chgData name="Jacintha Westerink" userId="8afea143-2072-4321-832c-d695a2a40b89" providerId="ADAL" clId="{34B72B54-9AC5-4943-8310-3471C525FF8D}" dt="2021-09-24T10:30:42.586" v="11" actId="6549"/>
          <ac:spMkLst>
            <pc:docMk/>
            <pc:sldMk cId="0" sldId="256"/>
            <ac:spMk id="16386" creationId="{00000000-0000-0000-0000-000000000000}"/>
          </ac:spMkLst>
        </pc:spChg>
      </pc:sldChg>
      <pc:sldChg chg="modSp modAnim">
        <pc:chgData name="Jacintha Westerink" userId="8afea143-2072-4321-832c-d695a2a40b89" providerId="ADAL" clId="{34B72B54-9AC5-4943-8310-3471C525FF8D}" dt="2021-09-24T10:35:28.819" v="82" actId="20577"/>
        <pc:sldMkLst>
          <pc:docMk/>
          <pc:sldMk cId="0" sldId="351"/>
        </pc:sldMkLst>
        <pc:spChg chg="mod">
          <ac:chgData name="Jacintha Westerink" userId="8afea143-2072-4321-832c-d695a2a40b89" providerId="ADAL" clId="{34B72B54-9AC5-4943-8310-3471C525FF8D}" dt="2021-09-24T10:35:28.819" v="82" actId="20577"/>
          <ac:spMkLst>
            <pc:docMk/>
            <pc:sldMk cId="0" sldId="351"/>
            <ac:spMk id="76803" creationId="{00000000-0000-0000-0000-000000000000}"/>
          </ac:spMkLst>
        </pc:spChg>
      </pc:sldChg>
      <pc:sldChg chg="modSp mod">
        <pc:chgData name="Jacintha Westerink" userId="8afea143-2072-4321-832c-d695a2a40b89" providerId="ADAL" clId="{34B72B54-9AC5-4943-8310-3471C525FF8D}" dt="2021-09-24T10:36:28.149" v="88" actId="20577"/>
        <pc:sldMkLst>
          <pc:docMk/>
          <pc:sldMk cId="1529308353" sldId="363"/>
        </pc:sldMkLst>
        <pc:spChg chg="mod">
          <ac:chgData name="Jacintha Westerink" userId="8afea143-2072-4321-832c-d695a2a40b89" providerId="ADAL" clId="{34B72B54-9AC5-4943-8310-3471C525FF8D}" dt="2021-09-24T10:36:28.149" v="88" actId="20577"/>
          <ac:spMkLst>
            <pc:docMk/>
            <pc:sldMk cId="1529308353" sldId="363"/>
            <ac:spMk id="2" creationId="{00000000-0000-0000-0000-000000000000}"/>
          </ac:spMkLst>
        </pc:spChg>
      </pc:sldChg>
      <pc:sldChg chg="addSp delSp modSp add mod ord">
        <pc:chgData name="Jacintha Westerink" userId="8afea143-2072-4321-832c-d695a2a40b89" providerId="ADAL" clId="{34B72B54-9AC5-4943-8310-3471C525FF8D}" dt="2021-09-24T10:35:38.408" v="85" actId="20577"/>
        <pc:sldMkLst>
          <pc:docMk/>
          <pc:sldMk cId="123351440" sldId="364"/>
        </pc:sldMkLst>
        <pc:spChg chg="mod">
          <ac:chgData name="Jacintha Westerink" userId="8afea143-2072-4321-832c-d695a2a40b89" providerId="ADAL" clId="{34B72B54-9AC5-4943-8310-3471C525FF8D}" dt="2021-09-24T10:33:16.001" v="60" actId="1076"/>
          <ac:spMkLst>
            <pc:docMk/>
            <pc:sldMk cId="123351440" sldId="364"/>
            <ac:spMk id="2" creationId="{00000000-0000-0000-0000-000000000000}"/>
          </ac:spMkLst>
        </pc:spChg>
        <pc:spChg chg="mod">
          <ac:chgData name="Jacintha Westerink" userId="8afea143-2072-4321-832c-d695a2a40b89" providerId="ADAL" clId="{34B72B54-9AC5-4943-8310-3471C525FF8D}" dt="2021-09-24T10:35:38.408" v="85" actId="20577"/>
          <ac:spMkLst>
            <pc:docMk/>
            <pc:sldMk cId="123351440" sldId="364"/>
            <ac:spMk id="4" creationId="{1B84BBC2-31AB-4021-9ED3-0270F628651A}"/>
          </ac:spMkLst>
        </pc:spChg>
        <pc:picChg chg="add mod">
          <ac:chgData name="Jacintha Westerink" userId="8afea143-2072-4321-832c-d695a2a40b89" providerId="ADAL" clId="{34B72B54-9AC5-4943-8310-3471C525FF8D}" dt="2021-09-24T10:32:51.497" v="19" actId="1076"/>
          <ac:picMkLst>
            <pc:docMk/>
            <pc:sldMk cId="123351440" sldId="364"/>
            <ac:picMk id="5" creationId="{A9312592-6E28-48E1-8549-B1A917612162}"/>
          </ac:picMkLst>
        </pc:picChg>
        <pc:picChg chg="del">
          <ac:chgData name="Jacintha Westerink" userId="8afea143-2072-4321-832c-d695a2a40b89" providerId="ADAL" clId="{34B72B54-9AC5-4943-8310-3471C525FF8D}" dt="2021-09-24T10:32:12.539" v="17" actId="478"/>
          <ac:picMkLst>
            <pc:docMk/>
            <pc:sldMk cId="123351440" sldId="364"/>
            <ac:picMk id="2050" creationId="{00000000-0000-0000-0000-000000000000}"/>
          </ac:picMkLst>
        </pc:picChg>
      </pc:sldChg>
      <pc:sldChg chg="new del">
        <pc:chgData name="Jacintha Westerink" userId="8afea143-2072-4321-832c-d695a2a40b89" providerId="ADAL" clId="{34B72B54-9AC5-4943-8310-3471C525FF8D}" dt="2021-09-24T10:31:56.930" v="15" actId="47"/>
        <pc:sldMkLst>
          <pc:docMk/>
          <pc:sldMk cId="1090769516" sldId="364"/>
        </pc:sldMkLst>
      </pc:sldChg>
      <pc:sldChg chg="del">
        <pc:chgData name="Jacintha Westerink" userId="8afea143-2072-4321-832c-d695a2a40b89" providerId="ADAL" clId="{34B72B54-9AC5-4943-8310-3471C525FF8D}" dt="2021-09-24T10:31:22.969" v="13" actId="2696"/>
        <pc:sldMkLst>
          <pc:docMk/>
          <pc:sldMk cId="3789659130" sldId="364"/>
        </pc:sldMkLst>
      </pc:sldChg>
      <pc:sldChg chg="addSp delSp modSp add mod ord">
        <pc:chgData name="Jacintha Westerink" userId="8afea143-2072-4321-832c-d695a2a40b89" providerId="ADAL" clId="{34B72B54-9AC5-4943-8310-3471C525FF8D}" dt="2021-09-24T10:35:49.291" v="86" actId="20577"/>
        <pc:sldMkLst>
          <pc:docMk/>
          <pc:sldMk cId="2033770933" sldId="365"/>
        </pc:sldMkLst>
        <pc:spChg chg="mod">
          <ac:chgData name="Jacintha Westerink" userId="8afea143-2072-4321-832c-d695a2a40b89" providerId="ADAL" clId="{34B72B54-9AC5-4943-8310-3471C525FF8D}" dt="2021-09-24T10:35:49.291" v="86" actId="20577"/>
          <ac:spMkLst>
            <pc:docMk/>
            <pc:sldMk cId="2033770933" sldId="365"/>
            <ac:spMk id="4" creationId="{1B84BBC2-31AB-4021-9ED3-0270F628651A}"/>
          </ac:spMkLst>
        </pc:spChg>
        <pc:picChg chg="del">
          <ac:chgData name="Jacintha Westerink" userId="8afea143-2072-4321-832c-d695a2a40b89" providerId="ADAL" clId="{34B72B54-9AC5-4943-8310-3471C525FF8D}" dt="2021-09-24T10:33:42.701" v="66" actId="478"/>
          <ac:picMkLst>
            <pc:docMk/>
            <pc:sldMk cId="2033770933" sldId="365"/>
            <ac:picMk id="5" creationId="{A9312592-6E28-48E1-8549-B1A917612162}"/>
          </ac:picMkLst>
        </pc:picChg>
        <pc:picChg chg="add del mod">
          <ac:chgData name="Jacintha Westerink" userId="8afea143-2072-4321-832c-d695a2a40b89" providerId="ADAL" clId="{34B72B54-9AC5-4943-8310-3471C525FF8D}" dt="2021-09-24T10:35:00.148" v="76" actId="478"/>
          <ac:picMkLst>
            <pc:docMk/>
            <pc:sldMk cId="2033770933" sldId="365"/>
            <ac:picMk id="6" creationId="{90A461C6-A266-4C6A-B681-85EA5E9A19F0}"/>
          </ac:picMkLst>
        </pc:picChg>
        <pc:picChg chg="add del mod">
          <ac:chgData name="Jacintha Westerink" userId="8afea143-2072-4321-832c-d695a2a40b89" providerId="ADAL" clId="{34B72B54-9AC5-4943-8310-3471C525FF8D}" dt="2021-09-24T10:34:52.307" v="72" actId="478"/>
          <ac:picMkLst>
            <pc:docMk/>
            <pc:sldMk cId="2033770933" sldId="365"/>
            <ac:picMk id="7" creationId="{B7120A7E-CE60-4327-A379-132B75BD905D}"/>
          </ac:picMkLst>
        </pc:picChg>
        <pc:picChg chg="add mod">
          <ac:chgData name="Jacintha Westerink" userId="8afea143-2072-4321-832c-d695a2a40b89" providerId="ADAL" clId="{34B72B54-9AC5-4943-8310-3471C525FF8D}" dt="2021-09-24T10:35:14.870" v="79" actId="1076"/>
          <ac:picMkLst>
            <pc:docMk/>
            <pc:sldMk cId="2033770933" sldId="365"/>
            <ac:picMk id="8" creationId="{94E3469D-4FFC-47E0-B08A-E29C856AE49F}"/>
          </ac:picMkLst>
        </pc:picChg>
        <pc:picChg chg="add mod">
          <ac:chgData name="Jacintha Westerink" userId="8afea143-2072-4321-832c-d695a2a40b89" providerId="ADAL" clId="{34B72B54-9AC5-4943-8310-3471C525FF8D}" dt="2021-09-24T10:35:13.384" v="78" actId="1076"/>
          <ac:picMkLst>
            <pc:docMk/>
            <pc:sldMk cId="2033770933" sldId="365"/>
            <ac:picMk id="9" creationId="{4BCE145D-B883-48F2-82F8-DB79EC8A5F78}"/>
          </ac:picMkLst>
        </pc:picChg>
      </pc:sldChg>
      <pc:sldChg chg="del">
        <pc:chgData name="Jacintha Westerink" userId="8afea143-2072-4321-832c-d695a2a40b89" providerId="ADAL" clId="{34B72B54-9AC5-4943-8310-3471C525FF8D}" dt="2021-09-24T10:31:19.628" v="12" actId="2696"/>
        <pc:sldMkLst>
          <pc:docMk/>
          <pc:sldMk cId="265570884" sldId="36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CE4A4D-AA8F-4135-B5E4-2DF1381AD298}" type="datetimeFigureOut">
              <a:rPr lang="nl-NL"/>
              <a:pPr>
                <a:defRPr/>
              </a:pPr>
              <a:t>24-9-2021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AAC14F-316C-4D68-850C-5E1E06F3CE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862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0E97DC-4601-4942-B353-C16F68499A98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794771-5E3F-445D-BCA5-EEB445BAFA9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9857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0171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3472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7093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0860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1152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7613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9063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4276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0237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6895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9933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9459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24-9-2021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1050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24-9-2021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9101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24-9-2021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3629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24-9-2021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105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24-9-2021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220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24-9-2021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4980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24-9-2021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854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24-9-2021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8396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24-9-2021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92189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24-9-2021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8201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24-9-2021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647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068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EC9BA-5E90-48BF-A87D-F8F978FA4BB4}" type="datetimeFigureOut">
              <a:rPr lang="nl-NL" smtClean="0"/>
              <a:t>24-9-2021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4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5148263" y="3933825"/>
            <a:ext cx="3529012" cy="1584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/>
          </a:p>
          <a:p>
            <a:pPr algn="ctr"/>
            <a:r>
              <a:rPr lang="en-US" sz="2400" dirty="0" err="1"/>
              <a:t>Assortimentskennis</a:t>
            </a:r>
            <a:r>
              <a:rPr lang="en-US" sz="2000" dirty="0"/>
              <a:t> </a:t>
            </a:r>
          </a:p>
          <a:p>
            <a:pPr algn="ctr"/>
            <a:r>
              <a:rPr lang="en-US" sz="2400" dirty="0" err="1"/>
              <a:t>Oefentoets</a:t>
            </a:r>
            <a:r>
              <a:rPr lang="en-US" sz="2400" dirty="0"/>
              <a:t> - </a:t>
            </a:r>
            <a:r>
              <a:rPr lang="en-US" sz="2400" dirty="0" err="1"/>
              <a:t>antw</a:t>
            </a:r>
            <a:endParaRPr lang="en-US" sz="2400" dirty="0"/>
          </a:p>
          <a:p>
            <a:pPr algn="ctr"/>
            <a:r>
              <a:rPr lang="en-US" sz="2400" dirty="0"/>
              <a:t>1-8</a:t>
            </a:r>
          </a:p>
          <a:p>
            <a:pPr algn="ctr"/>
            <a:endParaRPr lang="nl-NL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8229600" cy="1143000"/>
          </a:xfrm>
        </p:spPr>
        <p:txBody>
          <a:bodyPr/>
          <a:lstStyle/>
          <a:p>
            <a:pPr algn="l"/>
            <a:r>
              <a:rPr lang="nl-NL" sz="3600" dirty="0" err="1"/>
              <a:t>Aechmea</a:t>
            </a:r>
            <a:r>
              <a:rPr lang="nl-NL" sz="3600" dirty="0"/>
              <a:t> </a:t>
            </a:r>
            <a:r>
              <a:rPr lang="nl-NL" sz="3600" dirty="0" err="1"/>
              <a:t>fasciata</a:t>
            </a:r>
            <a:br>
              <a:rPr lang="nl-NL" sz="3600" dirty="0"/>
            </a:br>
            <a:r>
              <a:rPr lang="nl-NL" sz="3600" dirty="0"/>
              <a:t>Kokerbromelia	</a:t>
            </a:r>
            <a:r>
              <a:rPr lang="nl-NL" sz="2400" dirty="0"/>
              <a:t>			2,5</a:t>
            </a:r>
          </a:p>
        </p:txBody>
      </p:sp>
      <p:pic>
        <p:nvPicPr>
          <p:cNvPr id="2050" name="Picture 2" descr="Afbeeldingsresultaat voor aechmea fasci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772816"/>
            <a:ext cx="7064845" cy="465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1B84BBC2-31AB-4021-9ED3-0270F6286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8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92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1772816"/>
            <a:ext cx="6491064" cy="2794322"/>
          </a:xfrm>
        </p:spPr>
        <p:txBody>
          <a:bodyPr/>
          <a:lstStyle/>
          <a:p>
            <a:pPr algn="l"/>
            <a:r>
              <a:rPr lang="nl-NL" sz="4000" u="sng" dirty="0"/>
              <a:t>Totaal punten  </a:t>
            </a:r>
            <a:r>
              <a:rPr lang="nl-NL" sz="4000" dirty="0"/>
              <a:t>= cijfer</a:t>
            </a:r>
            <a:br>
              <a:rPr lang="nl-NL" sz="2400" dirty="0"/>
            </a:br>
            <a:r>
              <a:rPr lang="nl-NL" sz="2400" dirty="0"/>
              <a:t>	</a:t>
            </a:r>
            <a:r>
              <a:rPr lang="nl-NL" sz="2400"/>
              <a:t>    </a:t>
            </a:r>
            <a:r>
              <a:rPr lang="nl-NL" sz="3600"/>
              <a:t>1,9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529308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928E1-4108-4A02-B049-8B002428C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5F066D-FADF-4342-9E36-1713F0E5E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8640"/>
            <a:ext cx="8263830" cy="6552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u="sng" dirty="0"/>
              <a:t>Maak de oefentoets, werk volgens onderstaande manier: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Schrijf van elke plant de volledige wetenschappelijke naam op.</a:t>
            </a:r>
          </a:p>
          <a:p>
            <a:endParaRPr lang="nl-NL" sz="2400" dirty="0"/>
          </a:p>
          <a:p>
            <a:r>
              <a:rPr lang="nl-NL" sz="2400" dirty="0"/>
              <a:t>Schrijf (indien aanwezig) de Nederlandse naam op.</a:t>
            </a:r>
          </a:p>
          <a:p>
            <a:endParaRPr lang="nl-NL" sz="2400" dirty="0"/>
          </a:p>
          <a:p>
            <a:r>
              <a:rPr lang="nl-NL" sz="2400" dirty="0"/>
              <a:t>Controleer je antwoorden (Antwoordvel Wikiwijs)</a:t>
            </a:r>
          </a:p>
          <a:p>
            <a:endParaRPr lang="nl-NL" sz="2400" dirty="0"/>
          </a:p>
          <a:p>
            <a:r>
              <a:rPr lang="nl-NL" sz="2400" dirty="0"/>
              <a:t>Kijk je werk na: 	- elke Latijnse naam 1 punt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				- elke Nederlandse naam 0,5 punt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Cijfer uitrekenen: </a:t>
            </a:r>
          </a:p>
          <a:p>
            <a:pPr marL="0" indent="0">
              <a:buNone/>
            </a:pPr>
            <a:r>
              <a:rPr lang="nl-NL" sz="2400" dirty="0"/>
              <a:t>   punten optellen en delen volgens laatste dia “Beoordeling” 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Cijfer doorgeven aan docent (Teams)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337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5" descr="ANd9GcTcvOQgPvU7SsPhf2NRiQtiFYhQLU7Y5jkMdarmwcIsd0OXc3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1400"/>
            <a:ext cx="35639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>
          <a:xfrm>
            <a:off x="4332288" y="-14287"/>
            <a:ext cx="4680520" cy="1031875"/>
          </a:xfrm>
        </p:spPr>
        <p:txBody>
          <a:bodyPr/>
          <a:lstStyle/>
          <a:p>
            <a:pPr algn="l"/>
            <a:r>
              <a:rPr lang="en-US" sz="3600" dirty="0"/>
              <a:t>Allium </a:t>
            </a:r>
            <a:r>
              <a:rPr lang="en-US" sz="3600" dirty="0" err="1"/>
              <a:t>giganteum</a:t>
            </a:r>
            <a:br>
              <a:rPr lang="en-US" sz="2000" dirty="0"/>
            </a:br>
            <a:r>
              <a:rPr lang="en-US" sz="2800" dirty="0" err="1"/>
              <a:t>Reuze</a:t>
            </a:r>
            <a:r>
              <a:rPr lang="en-US" sz="2800" dirty="0"/>
              <a:t> </a:t>
            </a:r>
            <a:r>
              <a:rPr lang="en-US" sz="2800" dirty="0" err="1"/>
              <a:t>sierui</a:t>
            </a:r>
            <a:r>
              <a:rPr lang="en-US" sz="2000" dirty="0"/>
              <a:t>			2,5</a:t>
            </a:r>
            <a:endParaRPr lang="nl-NL" sz="4000" dirty="0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8135938" y="616585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250825" y="5949950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nl-NL" sz="2400">
                <a:solidFill>
                  <a:srgbClr val="99CC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9461" name="AutoShape 5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9462" name="AutoShape 6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19463" name="Picture 11" descr="ANd9GcT1t1ss6ISJ1dwkEvqgOHeWFKkQoeiugpRct9Xs0KLWXL3m0HZ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3573463"/>
            <a:ext cx="223202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7" descr="ANd9GcQv4-O4idVluIppEVPqtJkhVpZdeRQAdpZuL9w67liEouik_n8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7475"/>
            <a:ext cx="2700338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9" descr="ANd9GcSr4NvuLAw2DRRhWO4DnAxpzAY32dc4U5e_QVfU6dL_636w8uB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421063"/>
            <a:ext cx="2366962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21" descr="ANd9GcRzhEYvBD_y9GaZrLISqI4vTNyzdoBAD_hdjGtuPnBEOLuO-N3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6100" y="13414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3" descr="ANd9GcSqG0yVi_5OswXN-77KNDAdJE5JtuOXoNl3QLabZPNTrM-NsEAg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765175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25" descr="Allium_Giganteum_-_Drie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0538" y="1412875"/>
            <a:ext cx="230346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3" grpId="0" autoUpdateAnimBg="0"/>
      <p:bldP spid="7680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351950"/>
            <a:ext cx="8229600" cy="1143000"/>
          </a:xfrm>
        </p:spPr>
        <p:txBody>
          <a:bodyPr/>
          <a:lstStyle/>
          <a:p>
            <a:pPr algn="l"/>
            <a:r>
              <a:rPr lang="nl-NL" sz="3600" dirty="0" err="1"/>
              <a:t>Acalypha</a:t>
            </a:r>
            <a:r>
              <a:rPr lang="nl-NL" sz="3600" dirty="0"/>
              <a:t> </a:t>
            </a:r>
            <a:r>
              <a:rPr lang="nl-NL" sz="3600" dirty="0" err="1"/>
              <a:t>hispida</a:t>
            </a:r>
            <a:br>
              <a:rPr lang="nl-NL" sz="3600" dirty="0"/>
            </a:br>
            <a:r>
              <a:rPr lang="nl-NL" sz="3600" dirty="0"/>
              <a:t>Tropische </a:t>
            </a:r>
            <a:r>
              <a:rPr lang="nl-NL" sz="3600" dirty="0" err="1"/>
              <a:t>kattestaart</a:t>
            </a:r>
            <a:r>
              <a:rPr lang="nl-NL" sz="3600" dirty="0"/>
              <a:t>	</a:t>
            </a:r>
            <a:r>
              <a:rPr lang="nl-NL" sz="2400" dirty="0"/>
              <a:t>			2,5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1B84BBC2-31AB-4021-9ED3-0270F6286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2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9312592-6E28-48E1-8549-B1A917612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924922"/>
            <a:ext cx="4581128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acacia dealb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7434" y="2624463"/>
            <a:ext cx="4545087" cy="302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995120" cy="1282154"/>
          </a:xfrm>
        </p:spPr>
        <p:txBody>
          <a:bodyPr/>
          <a:lstStyle/>
          <a:p>
            <a:pPr algn="l"/>
            <a:r>
              <a:rPr lang="nl-NL" sz="3600" dirty="0"/>
              <a:t>Acacia </a:t>
            </a:r>
            <a:r>
              <a:rPr lang="nl-NL" sz="3600" dirty="0" err="1"/>
              <a:t>dealbata</a:t>
            </a:r>
            <a:br>
              <a:rPr lang="nl-NL" sz="3600" dirty="0"/>
            </a:br>
            <a:r>
              <a:rPr lang="nl-NL" sz="2800" dirty="0"/>
              <a:t>Mimosa						</a:t>
            </a:r>
            <a:r>
              <a:rPr lang="nl-NL" sz="2400" dirty="0"/>
              <a:t>2,5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3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4098" name="Picture 2" descr="Afbeeldingsresultaat voor mimo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02" y="1865469"/>
            <a:ext cx="4352898" cy="304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48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174485"/>
            <a:ext cx="5987008" cy="1498178"/>
          </a:xfrm>
        </p:spPr>
        <p:txBody>
          <a:bodyPr/>
          <a:lstStyle/>
          <a:p>
            <a:pPr algn="l"/>
            <a:r>
              <a:rPr lang="nl-NL" sz="3600" dirty="0" err="1"/>
              <a:t>Adiantum</a:t>
            </a:r>
            <a:r>
              <a:rPr lang="nl-NL" sz="3600" dirty="0"/>
              <a:t> </a:t>
            </a:r>
            <a:r>
              <a:rPr lang="nl-NL" sz="3600" dirty="0" err="1"/>
              <a:t>raddianum</a:t>
            </a:r>
            <a:br>
              <a:rPr lang="nl-NL" sz="3600" dirty="0"/>
            </a:br>
            <a:r>
              <a:rPr lang="nl-NL" sz="2800" dirty="0"/>
              <a:t>Venushaar				</a:t>
            </a:r>
            <a:r>
              <a:rPr lang="nl-NL" sz="2400" dirty="0"/>
              <a:t>2,5</a:t>
            </a:r>
          </a:p>
        </p:txBody>
      </p:sp>
      <p:pic>
        <p:nvPicPr>
          <p:cNvPr id="4098" name="Picture 2" descr="Afbeeldingsresultaat voor adiantum raddia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525037" cy="35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4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5124" name="Picture 4" descr="Afbeeldingsresultaat voor adiantum raddian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788" y="2304651"/>
            <a:ext cx="3506295" cy="26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4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ageratum houstonia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4968552" cy="318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71125"/>
            <a:ext cx="6779096" cy="1264322"/>
          </a:xfrm>
        </p:spPr>
        <p:txBody>
          <a:bodyPr/>
          <a:lstStyle/>
          <a:p>
            <a:pPr algn="l"/>
            <a:r>
              <a:rPr lang="nl-NL" sz="3600" dirty="0" err="1"/>
              <a:t>Ageratum</a:t>
            </a:r>
            <a:r>
              <a:rPr lang="nl-NL" sz="3600" dirty="0"/>
              <a:t> </a:t>
            </a:r>
            <a:r>
              <a:rPr lang="nl-NL" sz="3600" dirty="0" err="1"/>
              <a:t>houstonianum</a:t>
            </a:r>
            <a:br>
              <a:rPr lang="nl-NL" sz="3600" dirty="0"/>
            </a:br>
            <a:r>
              <a:rPr lang="nl-NL" sz="3600" dirty="0"/>
              <a:t>							</a:t>
            </a:r>
            <a:r>
              <a:rPr lang="nl-NL" sz="2400" dirty="0"/>
              <a:t>2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5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6146" name="Picture 2" descr="Afbeeldingsresultaat voor ageratum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38960"/>
            <a:ext cx="3528392" cy="457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20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351950"/>
            <a:ext cx="8229600" cy="1143000"/>
          </a:xfrm>
        </p:spPr>
        <p:txBody>
          <a:bodyPr/>
          <a:lstStyle/>
          <a:p>
            <a:pPr algn="l"/>
            <a:r>
              <a:rPr lang="nl-NL" sz="3600" dirty="0" err="1"/>
              <a:t>Acalypha</a:t>
            </a:r>
            <a:r>
              <a:rPr lang="nl-NL" sz="3600" dirty="0"/>
              <a:t> </a:t>
            </a:r>
            <a:r>
              <a:rPr lang="nl-NL" sz="3600" dirty="0" err="1"/>
              <a:t>hispida</a:t>
            </a:r>
            <a:br>
              <a:rPr lang="nl-NL" sz="3600" dirty="0"/>
            </a:br>
            <a:r>
              <a:rPr lang="nl-NL" sz="3600" dirty="0"/>
              <a:t>Tropische </a:t>
            </a:r>
            <a:r>
              <a:rPr lang="nl-NL" sz="3600" dirty="0" err="1"/>
              <a:t>kattestaart</a:t>
            </a:r>
            <a:r>
              <a:rPr lang="nl-NL" sz="3600" dirty="0"/>
              <a:t>	</a:t>
            </a:r>
            <a:r>
              <a:rPr lang="nl-NL" sz="2400" dirty="0"/>
              <a:t>			2,5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1B84BBC2-31AB-4021-9ED3-0270F6286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6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4E3469D-4FFC-47E0-B08A-E29C856AE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3343108"/>
            <a:ext cx="3779458" cy="2795457"/>
          </a:xfrm>
          <a:prstGeom prst="rect">
            <a:avLst/>
          </a:prstGeom>
        </p:spPr>
      </p:pic>
      <p:pic>
        <p:nvPicPr>
          <p:cNvPr id="9" name="Picture 9" descr="ANd9GcQ5nweI6zHd1AnUYfCp70r0iSZzxa8izDrvU81nZ4Rk9wnPX2L9aw">
            <a:extLst>
              <a:ext uri="{FF2B5EF4-FFF2-40B4-BE49-F238E27FC236}">
                <a16:creationId xmlns:a16="http://schemas.microsoft.com/office/drawing/2014/main" id="{4BCE145D-B883-48F2-82F8-DB79EC8A5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988840"/>
            <a:ext cx="3341688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377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0484" y="170113"/>
            <a:ext cx="6203032" cy="1498178"/>
          </a:xfrm>
        </p:spPr>
        <p:txBody>
          <a:bodyPr/>
          <a:lstStyle/>
          <a:p>
            <a:pPr algn="l"/>
            <a:r>
              <a:rPr lang="nl-NL" sz="3600" dirty="0" err="1"/>
              <a:t>Achillea</a:t>
            </a:r>
            <a:r>
              <a:rPr lang="nl-NL" sz="3600" dirty="0"/>
              <a:t> </a:t>
            </a:r>
            <a:r>
              <a:rPr lang="nl-NL" sz="3600" dirty="0" err="1"/>
              <a:t>filipandulina</a:t>
            </a:r>
            <a:br>
              <a:rPr lang="nl-NL" sz="3600" dirty="0"/>
            </a:br>
            <a:r>
              <a:rPr lang="nl-NL" sz="2800" dirty="0" err="1"/>
              <a:t>Duizenblad</a:t>
            </a:r>
            <a:r>
              <a:rPr lang="nl-NL" sz="2800" dirty="0"/>
              <a:t>				</a:t>
            </a:r>
            <a:r>
              <a:rPr lang="nl-NL" sz="2400" dirty="0"/>
              <a:t>2,5</a:t>
            </a:r>
          </a:p>
        </p:txBody>
      </p:sp>
      <p:sp>
        <p:nvSpPr>
          <p:cNvPr id="3" name="AutoShape 2" descr="Afbeeldingsresultaat voor achillea filipendul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20677"/>
            <a:ext cx="4822978" cy="3612579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7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7170" name="Picture 2" descr="Afbeeldingsresultaat voor achillea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9998"/>
            <a:ext cx="3810000" cy="386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457200" y="1988840"/>
            <a:ext cx="3898776" cy="1318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457200" y="5733256"/>
            <a:ext cx="3810000" cy="1651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091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181</Words>
  <Application>Microsoft Office PowerPoint</Application>
  <PresentationFormat>Diavoorstelling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Kantoorthema</vt:lpstr>
      <vt:lpstr>1_Kantoorthema</vt:lpstr>
      <vt:lpstr>2_Kantoorthema</vt:lpstr>
      <vt:lpstr>PowerPoint-presentatie</vt:lpstr>
      <vt:lpstr> </vt:lpstr>
      <vt:lpstr>Allium giganteum Reuze sierui   2,5</vt:lpstr>
      <vt:lpstr>Acalypha hispida Tropische kattestaart    2,5</vt:lpstr>
      <vt:lpstr>Acacia dealbata Mimosa      2,5</vt:lpstr>
      <vt:lpstr>Adiantum raddianum Venushaar    2,5</vt:lpstr>
      <vt:lpstr>Ageratum houstonianum        2</vt:lpstr>
      <vt:lpstr>Acalypha hispida Tropische kattestaart    2,5</vt:lpstr>
      <vt:lpstr>Achillea filipandulina Duizenblad    2,5</vt:lpstr>
      <vt:lpstr>Aechmea fasciata Kokerbromelia    2,5</vt:lpstr>
      <vt:lpstr>Totaal punten  = cijfer      1,9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Silvia Ragas</dc:creator>
  <cp:lastModifiedBy>Jacintha Westerink</cp:lastModifiedBy>
  <cp:revision>134</cp:revision>
  <cp:lastPrinted>2011-11-22T17:53:40Z</cp:lastPrinted>
  <dcterms:created xsi:type="dcterms:W3CDTF">2011-10-14T07:30:03Z</dcterms:created>
  <dcterms:modified xsi:type="dcterms:W3CDTF">2021-09-24T10:36:47Z</dcterms:modified>
</cp:coreProperties>
</file>